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</p:sldIdLst>
  <p:sldSz cx="10691813" cy="7562850"/>
  <p:notesSz cx="9144000" cy="6858000"/>
  <p:defaultTextStyle>
    <a:defPPr>
      <a:defRPr lang="en-US"/>
    </a:defPPr>
    <a:lvl1pPr marL="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4665"/>
  </p:normalViewPr>
  <p:slideViewPr>
    <p:cSldViewPr snapToGrid="0">
      <p:cViewPr varScale="1">
        <p:scale>
          <a:sx n="112" d="100"/>
          <a:sy n="112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717"/>
            <a:ext cx="9088041" cy="2632992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2247"/>
            <a:ext cx="8018860" cy="1825938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0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8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652"/>
            <a:ext cx="2305422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652"/>
            <a:ext cx="6782619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5463"/>
            <a:ext cx="9221689" cy="3145935"/>
          </a:xfrm>
        </p:spPr>
        <p:txBody>
          <a:bodyPr anchor="b"/>
          <a:lstStyle>
            <a:lvl1pPr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61159"/>
            <a:ext cx="9221689" cy="1654373"/>
          </a:xfrm>
        </p:spPr>
        <p:txBody>
          <a:bodyPr/>
          <a:lstStyle>
            <a:lvl1pPr marL="0" indent="0">
              <a:buNone/>
              <a:defRPr sz="2647">
                <a:solidFill>
                  <a:schemeClr val="tx1"/>
                </a:solidFill>
              </a:defRPr>
            </a:lvl1pPr>
            <a:lvl2pPr marL="50420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8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654"/>
            <a:ext cx="9221689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949"/>
            <a:ext cx="4523137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2541"/>
            <a:ext cx="4523137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949"/>
            <a:ext cx="4545413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2541"/>
            <a:ext cx="4545413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912"/>
            <a:ext cx="5412730" cy="5374525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5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912"/>
            <a:ext cx="5412730" cy="5374525"/>
          </a:xfrm>
        </p:spPr>
        <p:txBody>
          <a:bodyPr anchor="t"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654"/>
            <a:ext cx="9221689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3259"/>
            <a:ext cx="9221689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9643"/>
            <a:ext cx="360848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100" indent="-252100" algn="l" defTabSz="1008400" rtl="0" eaLnBrk="1" latinLnBrk="0" hangingPunct="1">
        <a:lnSpc>
          <a:spcPct val="90000"/>
        </a:lnSpc>
        <a:spcBef>
          <a:spcPts val="1103"/>
        </a:spcBef>
        <a:buFont typeface="Arial" panose="020B0604020202020204" pitchFamily="34" charset="0"/>
        <a:buChar char="•"/>
        <a:defRPr sz="3088" kern="1200">
          <a:solidFill>
            <a:schemeClr val="tx1"/>
          </a:solidFill>
          <a:latin typeface="+mn-lt"/>
          <a:ea typeface="+mn-ea"/>
          <a:cs typeface="+mn-cs"/>
        </a:defRPr>
      </a:lvl1pPr>
      <a:lvl2pPr marL="7563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 90">
            <a:extLst>
              <a:ext uri="{FF2B5EF4-FFF2-40B4-BE49-F238E27FC236}">
                <a16:creationId xmlns:a16="http://schemas.microsoft.com/office/drawing/2014/main" id="{62047ADE-030C-B247-A2B8-8EF256622C8B}"/>
              </a:ext>
            </a:extLst>
          </p:cNvPr>
          <p:cNvGrpSpPr/>
          <p:nvPr/>
        </p:nvGrpSpPr>
        <p:grpSpPr>
          <a:xfrm>
            <a:off x="585216" y="6998859"/>
            <a:ext cx="9607956" cy="232739"/>
            <a:chOff x="1073174" y="9433305"/>
            <a:chExt cx="9607956" cy="232739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B42E0FA4-2DAF-B841-BC66-7A9AF9781DC3}"/>
                </a:ext>
              </a:extLst>
            </p:cNvPr>
            <p:cNvSpPr/>
            <p:nvPr/>
          </p:nvSpPr>
          <p:spPr>
            <a:xfrm>
              <a:off x="7812810" y="943330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93" name="Graphic 92">
              <a:extLst>
                <a:ext uri="{FF2B5EF4-FFF2-40B4-BE49-F238E27FC236}">
                  <a16:creationId xmlns:a16="http://schemas.microsoft.com/office/drawing/2014/main" id="{DBA040F8-FAB7-B848-A8FD-3796D63966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3174" y="9433305"/>
              <a:ext cx="1672900" cy="232739"/>
            </a:xfrm>
            <a:prstGeom prst="rect">
              <a:avLst/>
            </a:prstGeom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082D8A0-B39B-8043-9FD9-43CAF4E1519C}"/>
              </a:ext>
            </a:extLst>
          </p:cNvPr>
          <p:cNvGrpSpPr/>
          <p:nvPr/>
        </p:nvGrpSpPr>
        <p:grpSpPr>
          <a:xfrm>
            <a:off x="488264" y="404501"/>
            <a:ext cx="9617016" cy="307777"/>
            <a:chOff x="379232" y="411488"/>
            <a:chExt cx="9617016" cy="307777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13E6BA29-5E91-354C-BFB9-E75C88AE3218}"/>
                </a:ext>
              </a:extLst>
            </p:cNvPr>
            <p:cNvSpPr/>
            <p:nvPr/>
          </p:nvSpPr>
          <p:spPr>
            <a:xfrm>
              <a:off x="379232" y="411488"/>
              <a:ext cx="12582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2906BD9-1331-8B48-B2EA-9945066C9EBA}"/>
                </a:ext>
              </a:extLst>
            </p:cNvPr>
            <p:cNvCxnSpPr>
              <a:cxnSpLocks/>
            </p:cNvCxnSpPr>
            <p:nvPr/>
          </p:nvCxnSpPr>
          <p:spPr>
            <a:xfrm>
              <a:off x="1165421" y="614757"/>
              <a:ext cx="456106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4C8BAB01-289A-214D-9BEC-BA2A0DAA708A}"/>
                </a:ext>
              </a:extLst>
            </p:cNvPr>
            <p:cNvSpPr/>
            <p:nvPr/>
          </p:nvSpPr>
          <p:spPr>
            <a:xfrm>
              <a:off x="8714620" y="460842"/>
              <a:ext cx="72160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38EB71D3-57BA-EB4E-AE7A-8B0C65EEE1A1}"/>
                </a:ext>
              </a:extLst>
            </p:cNvPr>
            <p:cNvCxnSpPr>
              <a:cxnSpLocks/>
            </p:cNvCxnSpPr>
            <p:nvPr/>
          </p:nvCxnSpPr>
          <p:spPr>
            <a:xfrm>
              <a:off x="915190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9C671CE5-983D-514A-AF45-EDA6AA0E21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2592" y="505644"/>
              <a:ext cx="71390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4F16C957-B962-9D41-A0FF-63A1F1C8F6A8}"/>
                </a:ext>
              </a:extLst>
            </p:cNvPr>
            <p:cNvCxnSpPr>
              <a:cxnSpLocks/>
            </p:cNvCxnSpPr>
            <p:nvPr/>
          </p:nvCxnSpPr>
          <p:spPr>
            <a:xfrm>
              <a:off x="967752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38C3C7B-4D99-BB48-B322-67F302F7EA35}"/>
              </a:ext>
            </a:extLst>
          </p:cNvPr>
          <p:cNvGrpSpPr/>
          <p:nvPr/>
        </p:nvGrpSpPr>
        <p:grpSpPr>
          <a:xfrm>
            <a:off x="584213" y="923544"/>
            <a:ext cx="3046408" cy="2597129"/>
            <a:chOff x="479057" y="921293"/>
            <a:chExt cx="3046408" cy="2597129"/>
          </a:xfrm>
        </p:grpSpPr>
        <p:sp>
          <p:nvSpPr>
            <p:cNvPr id="189" name="Rectangle 188">
              <a:extLst>
                <a:ext uri="{FF2B5EF4-FFF2-40B4-BE49-F238E27FC236}">
                  <a16:creationId xmlns:a16="http://schemas.microsoft.com/office/drawing/2014/main" id="{5347427E-A3C6-504E-90B7-08429BE40AF5}"/>
                </a:ext>
              </a:extLst>
            </p:cNvPr>
            <p:cNvSpPr/>
            <p:nvPr/>
          </p:nvSpPr>
          <p:spPr>
            <a:xfrm>
              <a:off x="484493" y="924612"/>
              <a:ext cx="8853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6D423AE0-00C7-9647-95E5-96D260A2AAD8}"/>
                </a:ext>
              </a:extLst>
            </p:cNvPr>
            <p:cNvSpPr/>
            <p:nvPr/>
          </p:nvSpPr>
          <p:spPr>
            <a:xfrm>
              <a:off x="2416048" y="925380"/>
              <a:ext cx="887558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1505577-0D26-AA41-BA7A-A1895F7AC846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1139867"/>
              <a:ext cx="304415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697888F-64A2-D54F-92BD-6F3AD1E9C45D}"/>
                </a:ext>
              </a:extLst>
            </p:cNvPr>
            <p:cNvSpPr/>
            <p:nvPr/>
          </p:nvSpPr>
          <p:spPr>
            <a:xfrm>
              <a:off x="481316" y="921293"/>
              <a:ext cx="3044149" cy="195542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03F5ED3-B177-D049-AC23-97D400D6FB79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21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F653E16-08EB-4141-89FD-9697A30B88A3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3191397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C0D9DF4-D76A-8243-AB72-3262AD1102FF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06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6B3A8E28-DF01-854C-95D5-401FD2A6EDA7}"/>
                </a:ext>
              </a:extLst>
            </p:cNvPr>
            <p:cNvCxnSpPr>
              <a:cxnSpLocks/>
            </p:cNvCxnSpPr>
            <p:nvPr/>
          </p:nvCxnSpPr>
          <p:spPr>
            <a:xfrm>
              <a:off x="480117" y="3518422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93EC8C64-7C2C-0747-95CB-5F27D12E735A}"/>
                </a:ext>
              </a:extLst>
            </p:cNvPr>
            <p:cNvSpPr/>
            <p:nvPr/>
          </p:nvSpPr>
          <p:spPr>
            <a:xfrm>
              <a:off x="1497295" y="923279"/>
              <a:ext cx="6878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DFAFF077-64E3-764C-852E-D5D339137E2D}"/>
              </a:ext>
            </a:extLst>
          </p:cNvPr>
          <p:cNvGrpSpPr/>
          <p:nvPr/>
        </p:nvGrpSpPr>
        <p:grpSpPr>
          <a:xfrm>
            <a:off x="585216" y="3931920"/>
            <a:ext cx="3046408" cy="2597129"/>
            <a:chOff x="479057" y="921293"/>
            <a:chExt cx="3046408" cy="2597129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652FB3F8-C359-1A40-872D-5F0A9F059F4C}"/>
                </a:ext>
              </a:extLst>
            </p:cNvPr>
            <p:cNvSpPr/>
            <p:nvPr/>
          </p:nvSpPr>
          <p:spPr>
            <a:xfrm>
              <a:off x="484493" y="924612"/>
              <a:ext cx="8853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35946682-05D8-994A-B10A-B03982DFECF1}"/>
                </a:ext>
              </a:extLst>
            </p:cNvPr>
            <p:cNvSpPr/>
            <p:nvPr/>
          </p:nvSpPr>
          <p:spPr>
            <a:xfrm>
              <a:off x="2416048" y="925380"/>
              <a:ext cx="887558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8EE71983-35AA-D748-B8EB-949A45554698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1139867"/>
              <a:ext cx="304415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AD42CAF2-9C4E-034B-BD1D-A026C61C7DFD}"/>
                </a:ext>
              </a:extLst>
            </p:cNvPr>
            <p:cNvSpPr/>
            <p:nvPr/>
          </p:nvSpPr>
          <p:spPr>
            <a:xfrm>
              <a:off x="481316" y="921293"/>
              <a:ext cx="3044149" cy="195542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7DB3E20-E3B3-F045-A389-6692D01822A2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21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9D97C16-9176-E143-A025-127447CD01E8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3191397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305F285C-7609-444E-AE3E-F6BF2E229289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06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EF2A3D1A-889E-B747-AF95-03985B2C6714}"/>
                </a:ext>
              </a:extLst>
            </p:cNvPr>
            <p:cNvCxnSpPr>
              <a:cxnSpLocks/>
            </p:cNvCxnSpPr>
            <p:nvPr/>
          </p:nvCxnSpPr>
          <p:spPr>
            <a:xfrm>
              <a:off x="480117" y="3518422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610851C1-DA31-CE4B-8136-623D101953F8}"/>
                </a:ext>
              </a:extLst>
            </p:cNvPr>
            <p:cNvSpPr/>
            <p:nvPr/>
          </p:nvSpPr>
          <p:spPr>
            <a:xfrm>
              <a:off x="1497295" y="923279"/>
              <a:ext cx="6878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0B908BCD-5772-654E-8217-DAD45BD717BB}"/>
              </a:ext>
            </a:extLst>
          </p:cNvPr>
          <p:cNvGrpSpPr/>
          <p:nvPr/>
        </p:nvGrpSpPr>
        <p:grpSpPr>
          <a:xfrm>
            <a:off x="7063105" y="923544"/>
            <a:ext cx="3046408" cy="2597129"/>
            <a:chOff x="479057" y="921293"/>
            <a:chExt cx="3046408" cy="2597129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188A9FE8-D78B-B143-B7DE-E13E18D25636}"/>
                </a:ext>
              </a:extLst>
            </p:cNvPr>
            <p:cNvSpPr/>
            <p:nvPr/>
          </p:nvSpPr>
          <p:spPr>
            <a:xfrm>
              <a:off x="484493" y="924612"/>
              <a:ext cx="8853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6700E54B-1D86-F04D-8364-976D7726FAA4}"/>
                </a:ext>
              </a:extLst>
            </p:cNvPr>
            <p:cNvSpPr/>
            <p:nvPr/>
          </p:nvSpPr>
          <p:spPr>
            <a:xfrm>
              <a:off x="2416048" y="925380"/>
              <a:ext cx="887558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8F7E8BF3-1008-E344-A0F3-5E9689A53242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1139867"/>
              <a:ext cx="304415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F5D8F28C-AC5D-2C40-858A-65AC8F83EB3D}"/>
                </a:ext>
              </a:extLst>
            </p:cNvPr>
            <p:cNvSpPr/>
            <p:nvPr/>
          </p:nvSpPr>
          <p:spPr>
            <a:xfrm>
              <a:off x="481316" y="921293"/>
              <a:ext cx="3044149" cy="195542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1259DFC9-98C0-C54A-83A6-3F028115867A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21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40FE3420-25D3-F940-A71E-8B818C401B17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3191397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DFA82058-86E6-A742-85A5-78435632DA73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06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CD2EE577-BB2E-2340-B5FC-A0AAFEEE945B}"/>
                </a:ext>
              </a:extLst>
            </p:cNvPr>
            <p:cNvCxnSpPr>
              <a:cxnSpLocks/>
            </p:cNvCxnSpPr>
            <p:nvPr/>
          </p:nvCxnSpPr>
          <p:spPr>
            <a:xfrm>
              <a:off x="480117" y="3518422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99B32178-FD6C-CB47-B1B2-7FD8983AF4B3}"/>
                </a:ext>
              </a:extLst>
            </p:cNvPr>
            <p:cNvSpPr/>
            <p:nvPr/>
          </p:nvSpPr>
          <p:spPr>
            <a:xfrm>
              <a:off x="1497295" y="923279"/>
              <a:ext cx="6878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2E37962A-9FC5-DD48-B1CB-45776E76174C}"/>
              </a:ext>
            </a:extLst>
          </p:cNvPr>
          <p:cNvGrpSpPr/>
          <p:nvPr/>
        </p:nvGrpSpPr>
        <p:grpSpPr>
          <a:xfrm>
            <a:off x="7063105" y="3931920"/>
            <a:ext cx="3046408" cy="2597129"/>
            <a:chOff x="479057" y="921293"/>
            <a:chExt cx="3046408" cy="2597129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8D6F3241-0E0D-144C-8767-FA8824E8C1DD}"/>
                </a:ext>
              </a:extLst>
            </p:cNvPr>
            <p:cNvSpPr/>
            <p:nvPr/>
          </p:nvSpPr>
          <p:spPr>
            <a:xfrm>
              <a:off x="484493" y="924612"/>
              <a:ext cx="8853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80" name="Rectangle 179">
              <a:extLst>
                <a:ext uri="{FF2B5EF4-FFF2-40B4-BE49-F238E27FC236}">
                  <a16:creationId xmlns:a16="http://schemas.microsoft.com/office/drawing/2014/main" id="{C589D08A-62E7-7C45-BBE4-C2843257F87D}"/>
                </a:ext>
              </a:extLst>
            </p:cNvPr>
            <p:cNvSpPr/>
            <p:nvPr/>
          </p:nvSpPr>
          <p:spPr>
            <a:xfrm>
              <a:off x="2416048" y="925380"/>
              <a:ext cx="887558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AAAFF69F-829C-694B-9762-A7435C23A8E9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1139867"/>
              <a:ext cx="304415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F60B8469-E26D-F04C-A6BC-06E6F3EFC470}"/>
                </a:ext>
              </a:extLst>
            </p:cNvPr>
            <p:cNvSpPr/>
            <p:nvPr/>
          </p:nvSpPr>
          <p:spPr>
            <a:xfrm>
              <a:off x="481316" y="921293"/>
              <a:ext cx="3044149" cy="195542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807D4481-AB08-3041-9BD4-D8E9C4497971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21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B2DF1EB5-50EF-344B-B32C-5333B36D8AC7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3191397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1F1DB5B9-AFEC-424B-80A0-ED7CF1A739CB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06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67314237-D126-274D-9F56-EDBC38C8EC4A}"/>
                </a:ext>
              </a:extLst>
            </p:cNvPr>
            <p:cNvCxnSpPr>
              <a:cxnSpLocks/>
            </p:cNvCxnSpPr>
            <p:nvPr/>
          </p:nvCxnSpPr>
          <p:spPr>
            <a:xfrm>
              <a:off x="480117" y="3518422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79CF0077-6FA5-8F42-A907-B76E74C3DCDE}"/>
                </a:ext>
              </a:extLst>
            </p:cNvPr>
            <p:cNvSpPr/>
            <p:nvPr/>
          </p:nvSpPr>
          <p:spPr>
            <a:xfrm>
              <a:off x="1497295" y="923279"/>
              <a:ext cx="6878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37728A66-E756-7841-A4C5-A9EDC3CF9A16}"/>
              </a:ext>
            </a:extLst>
          </p:cNvPr>
          <p:cNvGrpSpPr/>
          <p:nvPr/>
        </p:nvGrpSpPr>
        <p:grpSpPr>
          <a:xfrm>
            <a:off x="3831518" y="923544"/>
            <a:ext cx="3046408" cy="2597129"/>
            <a:chOff x="479057" y="921293"/>
            <a:chExt cx="3046408" cy="2597129"/>
          </a:xfrm>
        </p:grpSpPr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499AF3B5-E651-B74A-8251-EA99FF9ECF18}"/>
                </a:ext>
              </a:extLst>
            </p:cNvPr>
            <p:cNvSpPr/>
            <p:nvPr/>
          </p:nvSpPr>
          <p:spPr>
            <a:xfrm>
              <a:off x="484493" y="924612"/>
              <a:ext cx="8853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92" name="Rectangle 191">
              <a:extLst>
                <a:ext uri="{FF2B5EF4-FFF2-40B4-BE49-F238E27FC236}">
                  <a16:creationId xmlns:a16="http://schemas.microsoft.com/office/drawing/2014/main" id="{CCC908FB-CBCD-694B-871F-734D3C1F6C48}"/>
                </a:ext>
              </a:extLst>
            </p:cNvPr>
            <p:cNvSpPr/>
            <p:nvPr/>
          </p:nvSpPr>
          <p:spPr>
            <a:xfrm>
              <a:off x="2416048" y="925380"/>
              <a:ext cx="887558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686763F7-95EF-C349-9811-43A381A330C5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1139867"/>
              <a:ext cx="304415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9E1AF958-1E58-EE43-92E0-C362AA80DCEA}"/>
                </a:ext>
              </a:extLst>
            </p:cNvPr>
            <p:cNvSpPr/>
            <p:nvPr/>
          </p:nvSpPr>
          <p:spPr>
            <a:xfrm>
              <a:off x="481316" y="921293"/>
              <a:ext cx="3044149" cy="195542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4B882F37-5CB2-D84C-B52B-35CC9F2B76AC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21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A9C41265-902F-7F47-8515-E6956BA11675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3191397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AA9B01AF-0E7B-A947-9817-6733AC357F70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06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F3DDD695-6316-704A-A69F-46C2DB8CFC10}"/>
                </a:ext>
              </a:extLst>
            </p:cNvPr>
            <p:cNvCxnSpPr>
              <a:cxnSpLocks/>
            </p:cNvCxnSpPr>
            <p:nvPr/>
          </p:nvCxnSpPr>
          <p:spPr>
            <a:xfrm>
              <a:off x="480117" y="3518422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A59B7291-634D-2644-B8E6-0101F4014A3F}"/>
                </a:ext>
              </a:extLst>
            </p:cNvPr>
            <p:cNvSpPr/>
            <p:nvPr/>
          </p:nvSpPr>
          <p:spPr>
            <a:xfrm>
              <a:off x="1497295" y="923279"/>
              <a:ext cx="6878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0EB3E2E8-ACCA-6D44-B71B-E53B04E2EF01}"/>
              </a:ext>
            </a:extLst>
          </p:cNvPr>
          <p:cNvGrpSpPr/>
          <p:nvPr/>
        </p:nvGrpSpPr>
        <p:grpSpPr>
          <a:xfrm>
            <a:off x="3831518" y="3931920"/>
            <a:ext cx="3046408" cy="2597129"/>
            <a:chOff x="479057" y="921293"/>
            <a:chExt cx="3046408" cy="2597129"/>
          </a:xfrm>
        </p:grpSpPr>
        <p:sp>
          <p:nvSpPr>
            <p:cNvPr id="202" name="Rectangle 201">
              <a:extLst>
                <a:ext uri="{FF2B5EF4-FFF2-40B4-BE49-F238E27FC236}">
                  <a16:creationId xmlns:a16="http://schemas.microsoft.com/office/drawing/2014/main" id="{4DE2D163-E6D6-2D42-887A-C84CE6F986F3}"/>
                </a:ext>
              </a:extLst>
            </p:cNvPr>
            <p:cNvSpPr/>
            <p:nvPr/>
          </p:nvSpPr>
          <p:spPr>
            <a:xfrm>
              <a:off x="484493" y="924612"/>
              <a:ext cx="88530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SCENE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BC12C288-4961-144B-B73A-2E83AD081ABB}"/>
                </a:ext>
              </a:extLst>
            </p:cNvPr>
            <p:cNvSpPr/>
            <p:nvPr/>
          </p:nvSpPr>
          <p:spPr>
            <a:xfrm>
              <a:off x="2416048" y="925380"/>
              <a:ext cx="887558" cy="21544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B284803C-77F4-BB42-8F29-86B192FA6848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1139867"/>
              <a:ext cx="304415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289BA363-8401-4E4B-B527-3603F0196535}"/>
                </a:ext>
              </a:extLst>
            </p:cNvPr>
            <p:cNvSpPr/>
            <p:nvPr/>
          </p:nvSpPr>
          <p:spPr>
            <a:xfrm>
              <a:off x="481316" y="921293"/>
              <a:ext cx="3044149" cy="1955420"/>
            </a:xfrm>
            <a:prstGeom prst="rect">
              <a:avLst/>
            </a:prstGeom>
            <a:noFill/>
            <a:ln w="6350">
              <a:solidFill>
                <a:srgbClr val="9999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3781721B-5626-414E-B081-9B216DF65989}"/>
                </a:ext>
              </a:extLst>
            </p:cNvPr>
            <p:cNvCxnSpPr>
              <a:cxnSpLocks/>
            </p:cNvCxnSpPr>
            <p:nvPr/>
          </p:nvCxnSpPr>
          <p:spPr>
            <a:xfrm>
              <a:off x="1494121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ED1F9B91-C09D-AF44-B014-1368C644CF9B}"/>
                </a:ext>
              </a:extLst>
            </p:cNvPr>
            <p:cNvCxnSpPr>
              <a:cxnSpLocks/>
            </p:cNvCxnSpPr>
            <p:nvPr/>
          </p:nvCxnSpPr>
          <p:spPr>
            <a:xfrm>
              <a:off x="479057" y="3191397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FB53BC0C-5463-E648-BE64-A280CD33DE61}"/>
                </a:ext>
              </a:extLst>
            </p:cNvPr>
            <p:cNvCxnSpPr>
              <a:cxnSpLocks/>
            </p:cNvCxnSpPr>
            <p:nvPr/>
          </p:nvCxnSpPr>
          <p:spPr>
            <a:xfrm>
              <a:off x="2413406" y="926967"/>
              <a:ext cx="0" cy="2174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9DAFA9DD-9217-5B4B-A0C2-AFDC463F47F3}"/>
                </a:ext>
              </a:extLst>
            </p:cNvPr>
            <p:cNvCxnSpPr>
              <a:cxnSpLocks/>
            </p:cNvCxnSpPr>
            <p:nvPr/>
          </p:nvCxnSpPr>
          <p:spPr>
            <a:xfrm>
              <a:off x="480117" y="3518422"/>
              <a:ext cx="3044152" cy="0"/>
            </a:xfrm>
            <a:prstGeom prst="line">
              <a:avLst/>
            </a:prstGeom>
            <a:ln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Rectangle 209">
              <a:extLst>
                <a:ext uri="{FF2B5EF4-FFF2-40B4-BE49-F238E27FC236}">
                  <a16:creationId xmlns:a16="http://schemas.microsoft.com/office/drawing/2014/main" id="{0ABF1865-2368-D240-9F36-84DB610824A5}"/>
                </a:ext>
              </a:extLst>
            </p:cNvPr>
            <p:cNvSpPr/>
            <p:nvPr/>
          </p:nvSpPr>
          <p:spPr>
            <a:xfrm>
              <a:off x="1497295" y="923279"/>
              <a:ext cx="687899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8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842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52</Words>
  <Application>Microsoft Macintosh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47</cp:revision>
  <cp:lastPrinted>2019-01-04T21:19:45Z</cp:lastPrinted>
  <dcterms:created xsi:type="dcterms:W3CDTF">2018-03-22T01:28:58Z</dcterms:created>
  <dcterms:modified xsi:type="dcterms:W3CDTF">2019-01-04T22:20:29Z</dcterms:modified>
</cp:coreProperties>
</file>